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b556d7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b556d7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6b556d7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6b556d7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refrigerator was first created to make ice during warm seasons and keep it cold.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this first design was improved upon in order for a doctor to make ice to treat his yellow fever patients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6b556d7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6b556d7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b556d7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b556d7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refrigerator was sold for home use was in indiana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6b556d76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6b556d76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Refrigerator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Chopoorian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25" y="1152475"/>
            <a:ext cx="274735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348" y="1152475"/>
            <a:ext cx="517969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1503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Ice Making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Yellow Fever</a:t>
            </a:r>
            <a:endParaRPr sz="25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050" y="2697530"/>
            <a:ext cx="4116525" cy="214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625" y="642950"/>
            <a:ext cx="3431374" cy="19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1817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WHEN? WHO?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085688" y="17014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" name="Google Shape;83;p16"/>
          <p:cNvGrpSpPr/>
          <p:nvPr/>
        </p:nvGrpSpPr>
        <p:grpSpPr>
          <a:xfrm>
            <a:off x="6541920" y="1017455"/>
            <a:ext cx="2290369" cy="2443456"/>
            <a:chOff x="2699423" y="1957150"/>
            <a:chExt cx="1709103" cy="1897977"/>
          </a:xfrm>
        </p:grpSpPr>
        <p:sp>
          <p:nvSpPr>
            <p:cNvPr id="84" name="Google Shape;84;p16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Fred W. Wolf</a:t>
              </a:r>
              <a:endParaRPr b="1" sz="2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First refrigerator meant for home use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3256820" y="2093797"/>
              <a:ext cx="594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1913</a:t>
              </a:r>
              <a:endParaRPr b="1" sz="1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" name="Google Shape;88;p16"/>
          <p:cNvSpPr/>
          <p:nvPr/>
        </p:nvSpPr>
        <p:spPr>
          <a:xfrm>
            <a:off x="4369725" y="17014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451700" y="17014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2314170" y="1017455"/>
            <a:ext cx="2290369" cy="2443456"/>
            <a:chOff x="2699423" y="1957150"/>
            <a:chExt cx="1709103" cy="1897977"/>
          </a:xfrm>
        </p:grpSpPr>
        <p:sp>
          <p:nvSpPr>
            <p:cNvPr id="91" name="Google Shape;91;p16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Oliver Evans</a:t>
              </a:r>
              <a:endParaRPr b="1" sz="2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Created the first refrigeration machine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3256820" y="2093797"/>
              <a:ext cx="594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1805</a:t>
              </a:r>
              <a:endParaRPr b="1" sz="1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16"/>
          <p:cNvGrpSpPr/>
          <p:nvPr/>
        </p:nvGrpSpPr>
        <p:grpSpPr>
          <a:xfrm>
            <a:off x="4453570" y="1017455"/>
            <a:ext cx="2290369" cy="2443456"/>
            <a:chOff x="2699423" y="1957150"/>
            <a:chExt cx="1709103" cy="1897977"/>
          </a:xfrm>
        </p:grpSpPr>
        <p:sp>
          <p:nvSpPr>
            <p:cNvPr id="96" name="Google Shape;96;p16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Jacob Perkins</a:t>
              </a:r>
              <a:endParaRPr b="1" sz="2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First practical refrigerator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3296117" y="2093797"/>
              <a:ext cx="5157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1834</a:t>
              </a:r>
              <a:endParaRPr b="1" sz="1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147445" y="1017455"/>
            <a:ext cx="2290369" cy="2443456"/>
            <a:chOff x="2699423" y="1957150"/>
            <a:chExt cx="1709103" cy="1897977"/>
          </a:xfrm>
        </p:grpSpPr>
        <p:sp>
          <p:nvSpPr>
            <p:cNvPr id="101" name="Google Shape;101;p16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William Cullen</a:t>
              </a:r>
              <a:endParaRPr b="1" sz="2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Created first known artificial refrigeration at University of Glasgow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3256820" y="2093797"/>
              <a:ext cx="594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1748</a:t>
              </a:r>
              <a:endParaRPr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8" y="3574050"/>
            <a:ext cx="1640724" cy="123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0950" y="3252600"/>
            <a:ext cx="1266225" cy="16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350" y="3203350"/>
            <a:ext cx="979750" cy="175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9331" y="3252595"/>
            <a:ext cx="2075569" cy="16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277875" y="1599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098" y="1599750"/>
            <a:ext cx="3449027" cy="27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75" y="1599750"/>
            <a:ext cx="4915650" cy="27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Vapor compressor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Refrigerator Coil 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800" y="495570"/>
            <a:ext cx="4719500" cy="22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300" y="2893200"/>
            <a:ext cx="3591749" cy="17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