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matic SC" pitchFamily="2" charset="-79"/>
      <p:regular r:id="rId9"/>
      <p:bold r:id="rId10"/>
    </p:embeddedFont>
    <p:embeddedFont>
      <p:font typeface="Source Code Pro" panose="020B0509030403020204" pitchFamily="49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 snapToGrid="0">
      <p:cViewPr varScale="1">
        <p:scale>
          <a:sx n="145" d="100"/>
          <a:sy n="145" d="100"/>
        </p:scale>
        <p:origin x="68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6b6a692b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6b6a692b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6b6a692b4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6b6a692b4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6b6a692b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6b6a692b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6b6a692b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6b6a692b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6b6a692b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6b6a692b4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Post-it notes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Carly Binday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u="sng"/>
              <a:t>What</a:t>
            </a:r>
            <a:r>
              <a:rPr lang="en" sz="5000"/>
              <a:t>?</a:t>
            </a:r>
            <a:endParaRPr sz="50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1175" y="1939550"/>
            <a:ext cx="3953100" cy="2415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7750" y="1639850"/>
            <a:ext cx="2714900" cy="271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u="sng"/>
              <a:t>Who?</a:t>
            </a:r>
            <a:endParaRPr sz="5000" u="sng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34740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Spencer Silver</a:t>
            </a:r>
            <a:endParaRPr sz="20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Arthur Fry</a:t>
            </a:r>
            <a:endParaRPr sz="2000"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0929" y="292854"/>
            <a:ext cx="3065250" cy="4394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1404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u="sng"/>
              <a:t>When?/ How?</a:t>
            </a:r>
            <a:endParaRPr sz="5000" u="sng"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21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/>
              <a:t>1968</a:t>
            </a:r>
            <a:r>
              <a:rPr lang="en" dirty="0"/>
              <a:t>- Spencer Silver developed an adhesive with a “removability characteristic” that would allow attached surfaces to be easily peeled apart </a:t>
            </a:r>
            <a:endParaRPr sz="1350" dirty="0">
              <a:solidFill>
                <a:srgbClr val="262626"/>
              </a:solidFill>
              <a:highlight>
                <a:srgbClr val="FEFEFE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b="1" dirty="0"/>
              <a:t>1974</a:t>
            </a:r>
            <a:r>
              <a:rPr lang="en" dirty="0"/>
              <a:t>- Silver was approached by Arthur Fry (his colleague) about an idea that would put his adhesive to use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200" b="1" dirty="0"/>
              <a:t>1980</a:t>
            </a:r>
            <a:r>
              <a:rPr lang="en" dirty="0"/>
              <a:t>- product released to the market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78" name="Google Shape;78;p16"/>
          <p:cNvSpPr txBox="1"/>
          <p:nvPr/>
        </p:nvSpPr>
        <p:spPr>
          <a:xfrm>
            <a:off x="311700" y="3963575"/>
            <a:ext cx="8302200" cy="9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 product spread “like a virus” because of the way customers shared notes with others, thus sparking the interest of recipients</a:t>
            </a:r>
            <a:endParaRPr sz="17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u="sng"/>
              <a:t>Why</a:t>
            </a:r>
            <a:r>
              <a:rPr lang="en" u="sng"/>
              <a:t>?</a:t>
            </a:r>
            <a:endParaRPr u="sng"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385275"/>
            <a:ext cx="72060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Fry complained that in his church choir book, he would bookmark pages with paper but they would easily fall out</a:t>
            </a:r>
            <a:endParaRPr sz="20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dirty="0"/>
              <a:t>wanted a bookmark to stick to the papers without damaging them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0" u="sng"/>
              <a:t>Where?</a:t>
            </a:r>
            <a:endParaRPr sz="5000" u="sng"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295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Invented at The 3M Company</a:t>
            </a:r>
            <a:endParaRPr sz="2000"/>
          </a:p>
          <a:p>
            <a:pPr marL="914400" lvl="1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Silver and Fry worked at 3M</a:t>
            </a:r>
            <a:endParaRPr sz="15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Launch in Boise, Idaho</a:t>
            </a:r>
            <a:endParaRPr sz="20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Currently available in over 100 countries</a:t>
            </a:r>
            <a:endParaRPr sz="2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500"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7525" y="560998"/>
            <a:ext cx="2524500" cy="132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5125" y="2709321"/>
            <a:ext cx="2862050" cy="1510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Macintosh PowerPoint</Application>
  <PresentationFormat>On-screen Show (16:9)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Source Code Pro</vt:lpstr>
      <vt:lpstr>Amatic SC</vt:lpstr>
      <vt:lpstr>Arial</vt:lpstr>
      <vt:lpstr>Beach Day</vt:lpstr>
      <vt:lpstr>Post-it notes</vt:lpstr>
      <vt:lpstr>What?</vt:lpstr>
      <vt:lpstr>Who?</vt:lpstr>
      <vt:lpstr>When?/ How?</vt:lpstr>
      <vt:lpstr>Why?</vt:lpstr>
      <vt:lpstr>Where?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Post-it notes</dc:title>
  <cp:lastModifiedBy>Carly Binday</cp:lastModifiedBy>
  <cp:revision>2</cp:revision>
  <dcterms:modified xsi:type="dcterms:W3CDTF">2020-01-30T18:45:23Z</dcterms:modified>
</cp:coreProperties>
</file>