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2288AD-25BF-445D-9FE2-2692EFC8D5F2}" v="18" dt="2020-01-30T16:43:22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F24D-EDE6-44AD-BF8E-BFF8F73A90F1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BB8C-61D3-4E04-91EC-7DD75479CB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304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F24D-EDE6-44AD-BF8E-BFF8F73A90F1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BB8C-61D3-4E04-91EC-7DD75479CB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64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F24D-EDE6-44AD-BF8E-BFF8F73A90F1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BB8C-61D3-4E04-91EC-7DD75479CB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7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F24D-EDE6-44AD-BF8E-BFF8F73A90F1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BB8C-61D3-4E04-91EC-7DD75479CB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F24D-EDE6-44AD-BF8E-BFF8F73A90F1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BB8C-61D3-4E04-91EC-7DD75479CB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0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F24D-EDE6-44AD-BF8E-BFF8F73A90F1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BB8C-61D3-4E04-91EC-7DD75479CB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61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F24D-EDE6-44AD-BF8E-BFF8F73A90F1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BB8C-61D3-4E04-91EC-7DD75479CB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5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F24D-EDE6-44AD-BF8E-BFF8F73A90F1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BB8C-61D3-4E04-91EC-7DD75479CB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1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F24D-EDE6-44AD-BF8E-BFF8F73A90F1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BB8C-61D3-4E04-91EC-7DD75479CB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5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F24D-EDE6-44AD-BF8E-BFF8F73A90F1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BB8C-61D3-4E04-91EC-7DD75479CB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20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C6DF24D-EDE6-44AD-BF8E-BFF8F73A90F1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BB8C-61D3-4E04-91EC-7DD75479CB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C6DF24D-EDE6-44AD-BF8E-BFF8F73A90F1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53CBB8C-61D3-4E04-91EC-7DD75479CB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09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udenbush.org/events/clay-pottery-wheel-sculpture-adult-11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1FAF6-733D-4049-93C1-0D3F78E10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sz="3200" dirty="0"/>
              <a:t>The Wheel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BF704-3569-410B-B9A6-04E0948A1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688535"/>
            <a:ext cx="6801612" cy="53612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By: Zack Yoelson</a:t>
            </a:r>
          </a:p>
        </p:txBody>
      </p:sp>
      <p:pic>
        <p:nvPicPr>
          <p:cNvPr id="1026" name="Picture 2" descr="Image result for caveman with a wheel">
            <a:extLst>
              <a:ext uri="{FF2B5EF4-FFF2-40B4-BE49-F238E27FC236}">
                <a16:creationId xmlns:a16="http://schemas.microsoft.com/office/drawing/2014/main" id="{C7AF49D7-76D6-49E0-8665-4A9739E81B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" t="-1080" r="140" b="5950"/>
          <a:stretch/>
        </p:blipFill>
        <p:spPr bwMode="auto">
          <a:xfrm>
            <a:off x="4315652" y="334636"/>
            <a:ext cx="3560696" cy="339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361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9F1D5-6A92-46C0-AB6C-D2D234F4C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BC109-9E6C-482B-B49B-F2072418D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Sumerians</a:t>
            </a:r>
          </a:p>
          <a:p>
            <a:r>
              <a:rPr lang="en-US" dirty="0"/>
              <a:t>The Ancient Greeks</a:t>
            </a:r>
          </a:p>
          <a:p>
            <a:r>
              <a:rPr lang="en-US" dirty="0"/>
              <a:t>John Boyd Dunlop (rubber tires)</a:t>
            </a:r>
          </a:p>
        </p:txBody>
      </p:sp>
    </p:spTree>
    <p:extLst>
      <p:ext uri="{BB962C8B-B14F-4D97-AF65-F5344CB8AC3E}">
        <p14:creationId xmlns:p14="http://schemas.microsoft.com/office/powerpoint/2010/main" val="3848824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F6B17-1309-44E0-A16D-64798DC23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E51D5-C99E-4A4A-8471-463B8AE0C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Sumer</a:t>
            </a:r>
          </a:p>
          <a:p>
            <a:r>
              <a:rPr lang="en-US" dirty="0"/>
              <a:t>Ancient Greece</a:t>
            </a:r>
          </a:p>
          <a:p>
            <a:r>
              <a:rPr lang="en-US" dirty="0"/>
              <a:t>Belfast, Northern Ireland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160C0D9-5840-4152-AE75-E757D4C7F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2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F1F3F4"/>
                </a:solidFill>
                <a:effectLst/>
                <a:latin typeface="Roboto-Medium"/>
              </a:rPr>
              <a:t>1086 × 768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Image result for mesopotamia map">
            <a:extLst>
              <a:ext uri="{FF2B5EF4-FFF2-40B4-BE49-F238E27FC236}">
                <a16:creationId xmlns:a16="http://schemas.microsoft.com/office/drawing/2014/main" id="{AD0712B7-13B6-449F-8634-4C60107B8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75050"/>
            <a:ext cx="3938276" cy="278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ncient greece map">
            <a:extLst>
              <a:ext uri="{FF2B5EF4-FFF2-40B4-BE49-F238E27FC236}">
                <a16:creationId xmlns:a16="http://schemas.microsoft.com/office/drawing/2014/main" id="{5D3B65D1-E6AE-406E-BA8D-49A59D2EC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77"/>
          <a:stretch/>
        </p:blipFill>
        <p:spPr bwMode="auto">
          <a:xfrm>
            <a:off x="9129092" y="4075050"/>
            <a:ext cx="3062908" cy="278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070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FF71-C463-4DCC-A23F-8541E3CBF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4132A-B110-4805-A067-814ADE104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Ancient Sumerians: ~5,500 years ago</a:t>
            </a:r>
          </a:p>
          <a:p>
            <a:r>
              <a:rPr lang="en-US" dirty="0"/>
              <a:t>Ancient Greeks: ~3,500 years ago</a:t>
            </a:r>
          </a:p>
          <a:p>
            <a:r>
              <a:rPr lang="en-US" dirty="0"/>
              <a:t>John Boyd Dunlop: 133 years ago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31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4A4A-2F32-4F8C-A513-7DF95082A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9A195-D92E-49C3-B2E5-FCBE6ECDF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Sumerians created the wheel as a tool for creating pottery</a:t>
            </a:r>
          </a:p>
          <a:p>
            <a:r>
              <a:rPr lang="en-US" dirty="0"/>
              <a:t>The Greeks greatly improved its design and applied it to agriculture (wheelbarrow)</a:t>
            </a:r>
          </a:p>
          <a:p>
            <a:r>
              <a:rPr lang="en-US" dirty="0"/>
              <a:t>Dunlop wanted to make a perfect tire for bicycle races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6436DEB-F7DD-4C5E-8C58-AAB8B44F04B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010440" y="2638044"/>
            <a:ext cx="9804571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Image result for chariot">
            <a:extLst>
              <a:ext uri="{FF2B5EF4-FFF2-40B4-BE49-F238E27FC236}">
                <a16:creationId xmlns:a16="http://schemas.microsoft.com/office/drawing/2014/main" id="{A4D8DC06-C88D-46A0-9FA8-59CE1F07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9302"/>
            <a:ext cx="3349487" cy="22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B1523A26-07AD-4188-9252-87D2F39EE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30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F1F3F4"/>
                </a:solidFill>
                <a:effectLst/>
                <a:latin typeface="Roboto-Medium"/>
              </a:rPr>
              <a:t>500 × 500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0" name="Picture 4" descr="Image result for wheelbarrow">
            <a:extLst>
              <a:ext uri="{FF2B5EF4-FFF2-40B4-BE49-F238E27FC236}">
                <a16:creationId xmlns:a16="http://schemas.microsoft.com/office/drawing/2014/main" id="{62DE4F25-ECD6-4D56-9B61-F56B4F236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513" y="4629302"/>
            <a:ext cx="3349487" cy="22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83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A813-7FDC-4F06-9286-7E682459C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21BE9-A025-4282-A39C-5D3A36C8A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595182"/>
            <a:ext cx="7729728" cy="3101983"/>
          </a:xfrm>
        </p:spPr>
        <p:txBody>
          <a:bodyPr/>
          <a:lstStyle/>
          <a:p>
            <a:r>
              <a:rPr lang="en-US" dirty="0"/>
              <a:t>A Sumerian cut down a tree and took out a flat slice of the trunk</a:t>
            </a:r>
          </a:p>
          <a:p>
            <a:r>
              <a:rPr lang="en-US" dirty="0"/>
              <a:t>That slice was then used as a surface to create pottery</a:t>
            </a:r>
          </a:p>
          <a:p>
            <a:r>
              <a:rPr lang="en-US" dirty="0"/>
              <a:t>Dunlop (who was experienced with rubber) took a metal wheel and put rubber on it</a:t>
            </a:r>
          </a:p>
          <a:p>
            <a:pPr lvl="1"/>
            <a:r>
              <a:rPr lang="en-US" dirty="0"/>
              <a:t>It rolled so well he put them on both tires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FF2CAB0-30D3-45C1-8108-8FB9A12B1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3686175"/>
            <a:ext cx="238125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53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24E3B-5829-40DD-AF64-6B964C1B9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What?</a:t>
            </a:r>
          </a:p>
        </p:txBody>
      </p:sp>
      <p:pic>
        <p:nvPicPr>
          <p:cNvPr id="2052" name="Picture 4" descr="Image result for heelys">
            <a:extLst>
              <a:ext uri="{FF2B5EF4-FFF2-40B4-BE49-F238E27FC236}">
                <a16:creationId xmlns:a16="http://schemas.microsoft.com/office/drawing/2014/main" id="{72ACE25A-2324-4400-A621-040BCCFF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443" y="2403584"/>
            <a:ext cx="3289481" cy="220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10C37DA3-D070-411D-AA18-B73A8EE4C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6395" y="3394213"/>
            <a:ext cx="1720850" cy="0"/>
          </a:xfrm>
          <a:prstGeom prst="rect">
            <a:avLst/>
          </a:prstGeom>
          <a:solidFill>
            <a:srgbClr val="3131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1A0D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altLang="en-US" sz="10900" b="0" i="0" u="none" strike="noStrike" cap="none" normalizeH="0" baseline="0">
                <a:ln>
                  <a:noFill/>
                </a:ln>
                <a:solidFill>
                  <a:srgbClr val="1A0D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roudenbush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4" name="Picture 6" descr="Image result for potters wheel">
            <a:hlinkClick r:id="rId3"/>
            <a:extLst>
              <a:ext uri="{FF2B5EF4-FFF2-40B4-BE49-F238E27FC236}">
                <a16:creationId xmlns:a16="http://schemas.microsoft.com/office/drawing/2014/main" id="{112E39BD-B7EB-43DE-9C7C-0E90EB72D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176" y="2373586"/>
            <a:ext cx="2619375" cy="22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B6CC8F-53FB-45C2-B7BD-1B2CE6F65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E4674CB-BADF-412B-B69F-C13C976107E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-1877662"/>
            <a:ext cx="8060492" cy="380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24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</a:t>
            </a: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rgbClr val="F1F3F4"/>
                </a:solidFill>
                <a:effectLst/>
                <a:latin typeface="Roboto-Medium"/>
              </a:rPr>
              <a:t>1000 × 667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6" name="Picture 8" descr="Image result for airplane landing">
            <a:extLst>
              <a:ext uri="{FF2B5EF4-FFF2-40B4-BE49-F238E27FC236}">
                <a16:creationId xmlns:a16="http://schemas.microsoft.com/office/drawing/2014/main" id="{BB80EC8D-31E8-4237-81B9-EFEB2A62D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7" y="2373586"/>
            <a:ext cx="3613080" cy="22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car">
            <a:extLst>
              <a:ext uri="{FF2B5EF4-FFF2-40B4-BE49-F238E27FC236}">
                <a16:creationId xmlns:a16="http://schemas.microsoft.com/office/drawing/2014/main" id="{94097D5F-704C-4924-86EB-F51792710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07" y="4698024"/>
            <a:ext cx="3351856" cy="193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eurostar">
            <a:extLst>
              <a:ext uri="{FF2B5EF4-FFF2-40B4-BE49-F238E27FC236}">
                <a16:creationId xmlns:a16="http://schemas.microsoft.com/office/drawing/2014/main" id="{8DC78C63-D7F9-442E-A8ED-970013894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49" y="4653287"/>
            <a:ext cx="3307961" cy="220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93129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163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Roboto-Medium</vt:lpstr>
      <vt:lpstr>Parcel</vt:lpstr>
      <vt:lpstr>The Wheel</vt:lpstr>
      <vt:lpstr>Who?</vt:lpstr>
      <vt:lpstr>Where?</vt:lpstr>
      <vt:lpstr>When?</vt:lpstr>
      <vt:lpstr>Why?</vt:lpstr>
      <vt:lpstr>How?</vt:lpstr>
      <vt:lpstr>What?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Wheel</dc:title>
  <dc:creator>Zack Y-A</dc:creator>
  <cp:lastModifiedBy>Zack Y-A</cp:lastModifiedBy>
  <cp:revision>10</cp:revision>
  <dcterms:created xsi:type="dcterms:W3CDTF">2020-01-29T22:10:55Z</dcterms:created>
  <dcterms:modified xsi:type="dcterms:W3CDTF">2020-01-30T17:40:22Z</dcterms:modified>
</cp:coreProperties>
</file>